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954CFE-2A50-4B30-8762-848A4153C62B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3AA004-557B-4864-85B3-426E54F49E1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Glossary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Seth </a:t>
            </a:r>
            <a:r>
              <a:rPr lang="en-US" dirty="0" err="1" smtClean="0"/>
              <a:t>Huot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Roll on floor laughing.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wmf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my friends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Talk to you later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Nothing </a:t>
            </a:r>
            <a:r>
              <a:rPr lang="en-US" dirty="0" err="1" smtClean="0"/>
              <a:t>mutch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Thanks again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you 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WDUWTTA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want to talk about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Wrud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 doing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Kidding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Laugh out loud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59</Words>
  <Application>Microsoft Office PowerPoint</Application>
  <PresentationFormat>On-screen Show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Glossary</vt:lpstr>
      <vt:lpstr>Ruok</vt:lpstr>
      <vt:lpstr>WDUWTTA</vt:lpstr>
      <vt:lpstr>Wrud</vt:lpstr>
      <vt:lpstr>JK</vt:lpstr>
      <vt:lpstr>Lol</vt:lpstr>
      <vt:lpstr>K</vt:lpstr>
      <vt:lpstr>R</vt:lpstr>
      <vt:lpstr>2</vt:lpstr>
      <vt:lpstr>wut</vt:lpstr>
      <vt:lpstr>rolf</vt:lpstr>
      <vt:lpstr>u</vt:lpstr>
      <vt:lpstr>wmf</vt:lpstr>
      <vt:lpstr>TTyl</vt:lpstr>
      <vt:lpstr>NM</vt:lpstr>
      <vt:lpstr>Ta</vt:lpstr>
    </vt:vector>
  </TitlesOfParts>
  <Company>Beresford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Glossary</dc:title>
  <dc:creator>17huots</dc:creator>
  <cp:lastModifiedBy>17huots</cp:lastModifiedBy>
  <cp:revision>3</cp:revision>
  <dcterms:created xsi:type="dcterms:W3CDTF">2011-09-21T17:39:59Z</dcterms:created>
  <dcterms:modified xsi:type="dcterms:W3CDTF">2011-09-22T17:46:10Z</dcterms:modified>
</cp:coreProperties>
</file>